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image" Target="../media/image4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10.png"/><Relationship Id="rId10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1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5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9.png"/><Relationship Id="rId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10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44.png"/><Relationship Id="rId10" Type="http://schemas.openxmlformats.org/officeDocument/2006/relationships/image" Target="../media/image62.png"/><Relationship Id="rId4" Type="http://schemas.openxmlformats.org/officeDocument/2006/relationships/image" Target="../media/image1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12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73.png"/><Relationship Id="rId5" Type="http://schemas.openxmlformats.org/officeDocument/2006/relationships/image" Target="../media/image44.png"/><Relationship Id="rId10" Type="http://schemas.openxmlformats.org/officeDocument/2006/relationships/image" Target="../media/image72.png"/><Relationship Id="rId4" Type="http://schemas.openxmlformats.org/officeDocument/2006/relationships/image" Target="../media/image10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5.png"/><Relationship Id="rId7" Type="http://schemas.openxmlformats.org/officeDocument/2006/relationships/image" Target="../media/image4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80.png"/><Relationship Id="rId5" Type="http://schemas.openxmlformats.org/officeDocument/2006/relationships/image" Target="../media/image10.pn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66100" y="2075086"/>
            <a:ext cx="23342617" cy="54443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7947" y="5222642"/>
            <a:ext cx="9585213" cy="1364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52719" y="6706344"/>
            <a:ext cx="13372341" cy="61422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20700" y="5494186"/>
            <a:ext cx="7433790" cy="13805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190" y="9236700"/>
            <a:ext cx="6880800" cy="9944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1060606"/>
            <a:ext cx="15724948" cy="42857"/>
            <a:chOff x="-95238" y="1060606"/>
            <a:chExt cx="1572494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38" y="1060606"/>
              <a:ext cx="15724948" cy="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578" y="126904"/>
            <a:ext cx="1870196" cy="10118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516365"/>
            <a:ext cx="11263207" cy="6335554"/>
            <a:chOff x="0" y="1516365"/>
            <a:chExt cx="11263207" cy="6335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16365"/>
              <a:ext cx="11263207" cy="6335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57521" y="3197263"/>
            <a:ext cx="1586179" cy="1586179"/>
            <a:chOff x="12957521" y="3197263"/>
            <a:chExt cx="1586179" cy="1586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7521" y="3197263"/>
              <a:ext cx="1586179" cy="1586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16479" y="2380914"/>
            <a:ext cx="1627276" cy="2976936"/>
            <a:chOff x="14416479" y="2380914"/>
            <a:chExt cx="1627276" cy="29769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16479" y="2380914"/>
              <a:ext cx="1627276" cy="29769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88133" y="2759027"/>
            <a:ext cx="1627276" cy="2367412"/>
            <a:chOff x="11488133" y="2759027"/>
            <a:chExt cx="1627276" cy="23674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8133" y="2759027"/>
              <a:ext cx="1627276" cy="2367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43755" y="3268110"/>
            <a:ext cx="1802235" cy="1650072"/>
            <a:chOff x="16043755" y="3268110"/>
            <a:chExt cx="1802235" cy="16500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43755" y="3268110"/>
              <a:ext cx="1802235" cy="16500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9863" y="6671047"/>
            <a:ext cx="13486602" cy="62075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190" y="9236700"/>
            <a:ext cx="6181190" cy="979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1060606"/>
            <a:ext cx="15724948" cy="42857"/>
            <a:chOff x="-95238" y="1060606"/>
            <a:chExt cx="15724948" cy="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1060606"/>
              <a:ext cx="15724948" cy="4285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101" y="197514"/>
            <a:ext cx="1158207" cy="9949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4332" y="1696802"/>
            <a:ext cx="6337154" cy="3564649"/>
            <a:chOff x="1654332" y="1696802"/>
            <a:chExt cx="6337154" cy="35646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14244" y="-85523"/>
              <a:ext cx="12674307" cy="712929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4332" y="1696802"/>
              <a:ext cx="6337154" cy="35646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01253" y="1697665"/>
            <a:ext cx="6337154" cy="3564649"/>
            <a:chOff x="10301253" y="1697665"/>
            <a:chExt cx="6337154" cy="35646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2676" y="-84659"/>
              <a:ext cx="12674307" cy="712929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01253" y="1697665"/>
              <a:ext cx="6337154" cy="35646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61799" y="3721949"/>
            <a:ext cx="6337154" cy="3564649"/>
            <a:chOff x="5961799" y="3721949"/>
            <a:chExt cx="6337154" cy="35646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3222" y="1939625"/>
              <a:ext cx="12674307" cy="712929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1799" y="3721949"/>
              <a:ext cx="6337154" cy="3564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22032" y="4959425"/>
            <a:ext cx="3733677" cy="3733677"/>
            <a:chOff x="10222032" y="4959425"/>
            <a:chExt cx="3733677" cy="37336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55193" y="3092587"/>
              <a:ext cx="7467354" cy="746735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22032" y="4959425"/>
              <a:ext cx="3733677" cy="37336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49204" y="4000531"/>
            <a:ext cx="5672113" cy="2836057"/>
            <a:chOff x="-849204" y="4000531"/>
            <a:chExt cx="5672113" cy="28360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685261" y="2582503"/>
              <a:ext cx="11344227" cy="567211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849204" y="4000531"/>
              <a:ext cx="5672113" cy="2836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93015" y="3479126"/>
            <a:ext cx="3520199" cy="4400248"/>
            <a:chOff x="14293015" y="3479126"/>
            <a:chExt cx="3520199" cy="44002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32915" y="1279002"/>
              <a:ext cx="7040397" cy="880049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93015" y="3479126"/>
              <a:ext cx="3520199" cy="44002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56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96276" y="3720838"/>
            <a:ext cx="7263555" cy="3171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79833ea-290f-4244-b479-deed0d664ad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56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73010" y="3717018"/>
            <a:ext cx="24629851" cy="3327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3195" y="6610886"/>
            <a:ext cx="7736330" cy="62338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190" y="9236700"/>
            <a:ext cx="5362981" cy="9899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1060606"/>
            <a:ext cx="15724948" cy="42857"/>
            <a:chOff x="-95238" y="1060606"/>
            <a:chExt cx="15724948" cy="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1060606"/>
              <a:ext cx="15724948" cy="4285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101" y="197513"/>
            <a:ext cx="2796817" cy="9904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67676" y="7070576"/>
            <a:ext cx="7643134" cy="1038428"/>
            <a:chOff x="6267676" y="7070576"/>
            <a:chExt cx="7643134" cy="10384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7676" y="7070576"/>
              <a:ext cx="7643134" cy="10384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28049" y="5771310"/>
            <a:ext cx="7782762" cy="1082518"/>
            <a:chOff x="6128049" y="5771310"/>
            <a:chExt cx="7782762" cy="1082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8049" y="5771310"/>
              <a:ext cx="7782762" cy="10825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5473" y="4498571"/>
            <a:ext cx="7782762" cy="1082518"/>
            <a:chOff x="6115473" y="4498571"/>
            <a:chExt cx="7782762" cy="10825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5473" y="4498571"/>
              <a:ext cx="7782762" cy="10825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28049" y="3221458"/>
            <a:ext cx="7782762" cy="1082518"/>
            <a:chOff x="6128049" y="3221458"/>
            <a:chExt cx="7782762" cy="10825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8049" y="3221458"/>
              <a:ext cx="7782762" cy="10825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28049" y="1952931"/>
            <a:ext cx="7782762" cy="1082518"/>
            <a:chOff x="6128049" y="1952931"/>
            <a:chExt cx="7782762" cy="10825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8049" y="1952931"/>
              <a:ext cx="7782762" cy="10825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1247" y="1789818"/>
            <a:ext cx="2492120" cy="64162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93018" y="1973134"/>
            <a:ext cx="6143839" cy="1316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83494" y="3160121"/>
            <a:ext cx="6035400" cy="13317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93015" y="4504665"/>
            <a:ext cx="7111697" cy="13160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3018" y="5789981"/>
            <a:ext cx="6021124" cy="13160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93018" y="7042049"/>
            <a:ext cx="7131972" cy="13160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10038" y="1560071"/>
            <a:ext cx="1383390" cy="7322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20519" y="2823465"/>
            <a:ext cx="1383390" cy="7322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10040" y="4087619"/>
            <a:ext cx="1529523" cy="7131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10040" y="5321773"/>
            <a:ext cx="1529523" cy="7131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10040" y="6610485"/>
            <a:ext cx="1529523" cy="7131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59544" y="2467869"/>
            <a:ext cx="1078275" cy="58735"/>
            <a:chOff x="5559544" y="2467869"/>
            <a:chExt cx="1078275" cy="587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559544" y="2467869"/>
              <a:ext cx="1078275" cy="587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59544" y="3731228"/>
            <a:ext cx="1078275" cy="58735"/>
            <a:chOff x="5559544" y="3731228"/>
            <a:chExt cx="1078275" cy="587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559544" y="3731228"/>
              <a:ext cx="1078275" cy="587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55399" y="5009182"/>
            <a:ext cx="1078275" cy="58735"/>
            <a:chOff x="5555399" y="5009182"/>
            <a:chExt cx="1078275" cy="587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555399" y="5009182"/>
              <a:ext cx="1078275" cy="587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5399" y="6284911"/>
            <a:ext cx="1078275" cy="58735"/>
            <a:chOff x="5555399" y="6284911"/>
            <a:chExt cx="1078275" cy="587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555399" y="6284911"/>
              <a:ext cx="1078275" cy="587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34439" y="7561937"/>
            <a:ext cx="1078275" cy="58735"/>
            <a:chOff x="5534439" y="7561937"/>
            <a:chExt cx="1078275" cy="587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534439" y="7561937"/>
              <a:ext cx="1078275" cy="587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81291" y="6696772"/>
            <a:ext cx="9064064" cy="61762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190" y="9236700"/>
            <a:ext cx="6181047" cy="9944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1060606"/>
            <a:ext cx="15724948" cy="42857"/>
            <a:chOff x="-95238" y="1060606"/>
            <a:chExt cx="15724948" cy="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1060606"/>
              <a:ext cx="15724948" cy="4285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054" y="116656"/>
            <a:ext cx="1908292" cy="104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37840" y="5093916"/>
            <a:ext cx="5490201" cy="1856167"/>
            <a:chOff x="6437840" y="5093916"/>
            <a:chExt cx="5490201" cy="18561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7840" y="5093916"/>
              <a:ext cx="5490201" cy="18561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0989" y="2722426"/>
            <a:ext cx="5020604" cy="2008242"/>
            <a:chOff x="10320989" y="2722426"/>
            <a:chExt cx="5020604" cy="20082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0989" y="2722426"/>
              <a:ext cx="5020604" cy="2008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95201" y="2891294"/>
            <a:ext cx="6096488" cy="1670505"/>
            <a:chOff x="2295201" y="2891294"/>
            <a:chExt cx="6096488" cy="1670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5201" y="2891294"/>
              <a:ext cx="6096488" cy="1670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56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58877" y="3739885"/>
            <a:ext cx="26201469" cy="31337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56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7564" y="3697977"/>
            <a:ext cx="6452345" cy="3229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96151" y="3079928"/>
            <a:ext cx="3184929" cy="3541777"/>
            <a:chOff x="7096151" y="3079928"/>
            <a:chExt cx="3184929" cy="354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3686" y="1309040"/>
              <a:ext cx="6369858" cy="70835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6151" y="3079928"/>
              <a:ext cx="3184929" cy="354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7278" y="3079928"/>
            <a:ext cx="3184929" cy="3541777"/>
            <a:chOff x="557278" y="3079928"/>
            <a:chExt cx="3184929" cy="35417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35186" y="1309040"/>
              <a:ext cx="6369858" cy="708355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278" y="3079928"/>
              <a:ext cx="3184929" cy="35417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71767" y="6689153"/>
            <a:ext cx="16182826" cy="61768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1666" y="9168974"/>
            <a:ext cx="7519905" cy="1032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5238" y="1060606"/>
            <a:ext cx="15724948" cy="42857"/>
            <a:chOff x="-95238" y="1060606"/>
            <a:chExt cx="15724948" cy="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5238" y="1060606"/>
              <a:ext cx="15724948" cy="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8577" y="116656"/>
            <a:ext cx="1889245" cy="10425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3433" y="3377833"/>
            <a:ext cx="1415841" cy="1415841"/>
            <a:chOff x="11803433" y="3377833"/>
            <a:chExt cx="1415841" cy="14158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03433" y="3377833"/>
              <a:ext cx="1415841" cy="14158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91044" y="4798262"/>
            <a:ext cx="3780969" cy="11511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87374" y="3342814"/>
            <a:ext cx="1416346" cy="1416346"/>
            <a:chOff x="14787374" y="3342814"/>
            <a:chExt cx="1416346" cy="14163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87374" y="3342814"/>
              <a:ext cx="1416346" cy="14163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95443" y="4794427"/>
            <a:ext cx="2901455" cy="11511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3774" y="2855755"/>
            <a:ext cx="3455682" cy="3842867"/>
            <a:chOff x="1253774" y="2855755"/>
            <a:chExt cx="3455682" cy="38428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74067" y="934322"/>
              <a:ext cx="6911365" cy="768573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3774" y="2855755"/>
              <a:ext cx="3455682" cy="38428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1147" y="2869678"/>
            <a:ext cx="3455682" cy="3842867"/>
            <a:chOff x="6091147" y="2869678"/>
            <a:chExt cx="3455682" cy="38428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63306" y="948245"/>
              <a:ext cx="6911365" cy="768573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91147" y="2869678"/>
              <a:ext cx="3455682" cy="38428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49326" y="6420244"/>
            <a:ext cx="6718184" cy="1752756"/>
            <a:chOff x="12649326" y="6420244"/>
            <a:chExt cx="6718184" cy="17527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49326" y="6420244"/>
              <a:ext cx="6718184" cy="175275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90962" y="6565876"/>
            <a:ext cx="5302325" cy="11451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76181" y="2598666"/>
            <a:ext cx="3858065" cy="4242760"/>
            <a:chOff x="3476181" y="2598666"/>
            <a:chExt cx="3858065" cy="424276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7148" y="477286"/>
              <a:ext cx="7716131" cy="848552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76181" y="2598666"/>
              <a:ext cx="3858065" cy="42427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81291" y="6689144"/>
            <a:ext cx="14643740" cy="6176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618" y="9168976"/>
            <a:ext cx="4603533" cy="1032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1060606"/>
            <a:ext cx="15724948" cy="42857"/>
            <a:chOff x="-95238" y="1060606"/>
            <a:chExt cx="15724948" cy="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1060606"/>
              <a:ext cx="15724948" cy="4285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577" y="117228"/>
            <a:ext cx="1870198" cy="10503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516365"/>
            <a:ext cx="11238448" cy="6321627"/>
            <a:chOff x="0" y="1516365"/>
            <a:chExt cx="11238448" cy="6321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16365"/>
              <a:ext cx="11238448" cy="63216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47293" y="2441798"/>
            <a:ext cx="10880027" cy="26497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85360" y="4123536"/>
            <a:ext cx="4046400" cy="12696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07754" y="4123536"/>
            <a:ext cx="4509686" cy="1269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49326" y="6420244"/>
            <a:ext cx="6718184" cy="1752756"/>
            <a:chOff x="12649326" y="6420244"/>
            <a:chExt cx="6718184" cy="17527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49326" y="6420244"/>
              <a:ext cx="6718184" cy="17527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90431" y="6565878"/>
            <a:ext cx="5521582" cy="1145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3672" y="6689144"/>
            <a:ext cx="12130511" cy="6176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8839" y="4688674"/>
            <a:ext cx="12200663" cy="26016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190" y="9236700"/>
            <a:ext cx="5831762" cy="9899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1060606"/>
            <a:ext cx="15724948" cy="42857"/>
            <a:chOff x="-95238" y="1060606"/>
            <a:chExt cx="1572494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38" y="1060606"/>
              <a:ext cx="15724948" cy="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577" y="117228"/>
            <a:ext cx="1870198" cy="10503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516365"/>
            <a:ext cx="11263207" cy="6340617"/>
            <a:chOff x="0" y="1516365"/>
            <a:chExt cx="11263207" cy="6340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16365"/>
              <a:ext cx="11263207" cy="63406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3247" y="2147107"/>
            <a:ext cx="3931505" cy="3369862"/>
            <a:chOff x="12823247" y="2147107"/>
            <a:chExt cx="3931505" cy="33698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23247" y="2147107"/>
              <a:ext cx="3931505" cy="33698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7838" y="6245617"/>
            <a:ext cx="8978105" cy="13013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29492" y="5469800"/>
            <a:ext cx="3136300" cy="3136300"/>
            <a:chOff x="7729492" y="5469800"/>
            <a:chExt cx="3136300" cy="31363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342" y="3901650"/>
              <a:ext cx="6272600" cy="627260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29492" y="5469800"/>
              <a:ext cx="3136300" cy="31363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4675" y="5469800"/>
            <a:ext cx="3136300" cy="3136300"/>
            <a:chOff x="9594675" y="5469800"/>
            <a:chExt cx="3136300" cy="31363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6526" y="3901650"/>
              <a:ext cx="6272600" cy="627260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94675" y="5469800"/>
              <a:ext cx="3136300" cy="31363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3196" y="6696782"/>
            <a:ext cx="11882464" cy="61762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190" y="9236700"/>
            <a:ext cx="5362981" cy="9899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1060606"/>
            <a:ext cx="15724948" cy="42857"/>
            <a:chOff x="-95238" y="1060606"/>
            <a:chExt cx="15724948" cy="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1060606"/>
              <a:ext cx="15724948" cy="4285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577" y="116656"/>
            <a:ext cx="1870197" cy="1052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516365"/>
            <a:ext cx="11263207" cy="6335554"/>
            <a:chOff x="0" y="1516365"/>
            <a:chExt cx="11263207" cy="63355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16365"/>
              <a:ext cx="11263207" cy="6335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516365"/>
            <a:ext cx="11263207" cy="6335554"/>
            <a:chOff x="0" y="1516365"/>
            <a:chExt cx="11263207" cy="63355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16365"/>
              <a:ext cx="11263207" cy="63355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1119" y="5298571"/>
            <a:ext cx="6719799" cy="1426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13890" y="2757766"/>
            <a:ext cx="1110540" cy="1110540"/>
            <a:chOff x="13713890" y="2757766"/>
            <a:chExt cx="1110540" cy="11105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3890" y="2757766"/>
              <a:ext cx="1110540" cy="11105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17643" y="2757067"/>
            <a:ext cx="1110540" cy="1110540"/>
            <a:chOff x="14817643" y="2757067"/>
            <a:chExt cx="1110540" cy="11105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17643" y="2757067"/>
              <a:ext cx="1110540" cy="11105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22681" y="2765972"/>
            <a:ext cx="1110540" cy="1110540"/>
            <a:chOff x="15922681" y="2765972"/>
            <a:chExt cx="1110540" cy="11105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22681" y="2765972"/>
              <a:ext cx="1110540" cy="11105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13890" y="3816792"/>
            <a:ext cx="1110540" cy="1110540"/>
            <a:chOff x="13713890" y="3816792"/>
            <a:chExt cx="1110540" cy="11105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13890" y="3816792"/>
              <a:ext cx="1110540" cy="1110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05223" y="3812029"/>
            <a:ext cx="1110540" cy="1110540"/>
            <a:chOff x="14805223" y="3812029"/>
            <a:chExt cx="1110540" cy="11105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05223" y="3812029"/>
              <a:ext cx="1110540" cy="11105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915763" y="3820934"/>
            <a:ext cx="1110540" cy="1110540"/>
            <a:chOff x="15915763" y="3820934"/>
            <a:chExt cx="1110540" cy="11105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15763" y="3820934"/>
              <a:ext cx="1110540" cy="11105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92563" y="4554982"/>
            <a:ext cx="4190363" cy="3731740"/>
            <a:chOff x="8092563" y="4554982"/>
            <a:chExt cx="4190363" cy="37317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97382" y="2689112"/>
              <a:ext cx="8380726" cy="746347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2563" y="4554982"/>
              <a:ext cx="4190363" cy="37317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3196" y="6696780"/>
            <a:ext cx="10939217" cy="61762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190" y="9236700"/>
            <a:ext cx="4431762" cy="9899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1060606"/>
            <a:ext cx="15724948" cy="42857"/>
            <a:chOff x="-95238" y="1060606"/>
            <a:chExt cx="15724948" cy="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1060606"/>
              <a:ext cx="15724948" cy="4285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577" y="116656"/>
            <a:ext cx="1870197" cy="1052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728" y="1738256"/>
            <a:ext cx="9071081" cy="6052977"/>
            <a:chOff x="537728" y="1738256"/>
            <a:chExt cx="9071081" cy="60529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997813" y="-1288232"/>
              <a:ext cx="18142162" cy="1210595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728" y="1738256"/>
              <a:ext cx="9071081" cy="60529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44153" y="3345266"/>
            <a:ext cx="4635057" cy="3063239"/>
            <a:chOff x="12444153" y="3345266"/>
            <a:chExt cx="4635057" cy="306323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819690" y="4932314"/>
              <a:ext cx="1468856" cy="1471643"/>
              <a:chOff x="14819690" y="4932314"/>
              <a:chExt cx="1468856" cy="14716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819690" y="4932314"/>
                <a:ext cx="1468856" cy="14716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603019" y="3351581"/>
              <a:ext cx="1468856" cy="1471643"/>
              <a:chOff x="15603019" y="3351581"/>
              <a:chExt cx="1468856" cy="14716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603019" y="3351581"/>
                <a:ext cx="1468856" cy="14716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028959" y="3352179"/>
              <a:ext cx="1468856" cy="1471643"/>
              <a:chOff x="14028959" y="3352179"/>
              <a:chExt cx="1468856" cy="147164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28959" y="3352179"/>
                <a:ext cx="1468856" cy="14716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44153" y="3345266"/>
              <a:ext cx="1468856" cy="1471643"/>
              <a:chOff x="12444153" y="3345266"/>
              <a:chExt cx="1468856" cy="147164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444153" y="3345266"/>
                <a:ext cx="1468856" cy="14716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227483" y="4922493"/>
              <a:ext cx="1478659" cy="1481464"/>
              <a:chOff x="13227483" y="4922493"/>
              <a:chExt cx="1478659" cy="148146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227483" y="4922493"/>
                <a:ext cx="1478659" cy="1481464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26348" y="6668948"/>
            <a:ext cx="7361428" cy="14269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92179" y="3722570"/>
            <a:ext cx="1900061" cy="2522201"/>
            <a:chOff x="9992179" y="3722570"/>
            <a:chExt cx="1900061" cy="25222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92179" y="3722570"/>
              <a:ext cx="1900061" cy="25222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3196" y="6696772"/>
            <a:ext cx="10939217" cy="61762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190" y="9236700"/>
            <a:ext cx="6419067" cy="9899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1060606"/>
            <a:ext cx="15724948" cy="42857"/>
            <a:chOff x="-95238" y="1060606"/>
            <a:chExt cx="15724948" cy="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1060606"/>
              <a:ext cx="15724948" cy="4285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577" y="116656"/>
            <a:ext cx="1870197" cy="1052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728" y="1757463"/>
            <a:ext cx="9071081" cy="6052977"/>
            <a:chOff x="537728" y="1757463"/>
            <a:chExt cx="9071081" cy="60529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997813" y="-1269025"/>
              <a:ext cx="18142162" cy="1210595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728" y="1757463"/>
              <a:ext cx="9071081" cy="60529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8287" y="1757463"/>
            <a:ext cx="4834842" cy="3226207"/>
            <a:chOff x="12208287" y="1757463"/>
            <a:chExt cx="4834842" cy="32262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0866" y="144360"/>
              <a:ext cx="9669684" cy="645241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08287" y="1757463"/>
              <a:ext cx="4834842" cy="32262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27599" y="7405332"/>
            <a:ext cx="7104571" cy="9505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38280" y="5247619"/>
            <a:ext cx="3659609" cy="3136807"/>
            <a:chOff x="12738280" y="5247619"/>
            <a:chExt cx="3659609" cy="31368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8280" y="5247619"/>
              <a:ext cx="3659609" cy="3136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2179" y="3722570"/>
            <a:ext cx="1900061" cy="2522201"/>
            <a:chOff x="9992179" y="3722570"/>
            <a:chExt cx="1900061" cy="25222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2179" y="3722570"/>
              <a:ext cx="1900061" cy="25222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14624" y="6689144"/>
            <a:ext cx="12262816" cy="6176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5688" y="6017056"/>
            <a:ext cx="8556618" cy="14269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190" y="9236700"/>
            <a:ext cx="8169067" cy="9899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1060606"/>
            <a:ext cx="15724948" cy="42857"/>
            <a:chOff x="-95238" y="1060606"/>
            <a:chExt cx="15724948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38" y="1060606"/>
              <a:ext cx="15724948" cy="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577" y="117228"/>
            <a:ext cx="1870198" cy="10503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516365"/>
            <a:ext cx="11263207" cy="6335554"/>
            <a:chOff x="0" y="1516365"/>
            <a:chExt cx="11263207" cy="6335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16365"/>
              <a:ext cx="11263207" cy="6335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537794"/>
            <a:ext cx="11263207" cy="6335554"/>
            <a:chOff x="0" y="1537794"/>
            <a:chExt cx="11263207" cy="63355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537794"/>
              <a:ext cx="11263207" cy="63355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4476" y="3321563"/>
            <a:ext cx="3417867" cy="3417867"/>
            <a:chOff x="12914476" y="3321563"/>
            <a:chExt cx="3417867" cy="34178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14476" y="3321563"/>
              <a:ext cx="3417867" cy="34178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03191" y="2179064"/>
            <a:ext cx="3417867" cy="2359173"/>
            <a:chOff x="11703191" y="2179064"/>
            <a:chExt cx="3417867" cy="23591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03191" y="2179064"/>
              <a:ext cx="3417867" cy="23591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17353" y="2143284"/>
            <a:ext cx="3417867" cy="2449275"/>
            <a:chOff x="14417353" y="2143284"/>
            <a:chExt cx="3417867" cy="24492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17353" y="2143284"/>
              <a:ext cx="3417867" cy="24492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정현진</cp:lastModifiedBy>
  <cp:revision>2</cp:revision>
  <dcterms:created xsi:type="dcterms:W3CDTF">2023-07-13T19:17:34Z</dcterms:created>
  <dcterms:modified xsi:type="dcterms:W3CDTF">2023-07-13T10:23:24Z</dcterms:modified>
</cp:coreProperties>
</file>